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16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5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75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218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68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41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94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44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85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43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4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64F41-AF1E-4390-AA67-2ACE4290A053}" type="datetimeFigureOut">
              <a:rPr lang="cs-CZ" smtClean="0"/>
              <a:t>17.09.2024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9AC9A-02FC-45E0-9C71-665272026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78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470025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</a:rPr>
              <a:t>DĚTSKÉ ODPOLEDNE</a:t>
            </a:r>
            <a:endParaRPr lang="cs-CZ" sz="66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7672" y="441017"/>
            <a:ext cx="8013060" cy="1752600"/>
          </a:xfrm>
        </p:spPr>
        <p:txBody>
          <a:bodyPr>
            <a:normAutofit fontScale="77500" lnSpcReduction="20000"/>
          </a:bodyPr>
          <a:lstStyle/>
          <a:p>
            <a:r>
              <a:rPr 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Obec Skuhrov pořádá v </a:t>
            </a:r>
            <a:r>
              <a:rPr lang="cs-CZ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sobotu  </a:t>
            </a:r>
            <a:endParaRPr lang="cs-CZ" sz="4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5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21.září 2024 </a:t>
            </a:r>
            <a:endParaRPr lang="cs-CZ" sz="5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4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 14 hodin</a:t>
            </a:r>
            <a:endParaRPr lang="cs-CZ" sz="4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-46344" y="3558769"/>
            <a:ext cx="78587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Připraveny </a:t>
            </a:r>
            <a:r>
              <a:rPr lang="cs-CZ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jsou soutěže, </a:t>
            </a:r>
            <a:r>
              <a:rPr lang="cs-CZ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občerstvení </a:t>
            </a:r>
            <a:r>
              <a:rPr lang="cs-CZ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endParaRPr lang="cs-CZ" sz="3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cs-CZ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drobné ceny </a:t>
            </a:r>
            <a:endParaRPr lang="cs-CZ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180528" y="5704919"/>
            <a:ext cx="104046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Zveme všechny děti a jejich rodiče. </a:t>
            </a:r>
          </a:p>
          <a:p>
            <a:pPr algn="ctr"/>
            <a:r>
              <a:rPr lang="cs-CZ" sz="2000" dirty="0" smtClean="0"/>
              <a:t>Akce se koná pouze za příznivého počasí</a:t>
            </a:r>
            <a:r>
              <a:rPr lang="cs-CZ" sz="2400" dirty="0"/>
              <a:t>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41739"/>
            <a:ext cx="1316316" cy="2351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120" y="3948562"/>
            <a:ext cx="1672188" cy="2207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4212"/>
            <a:ext cx="1002464" cy="1552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80691"/>
            <a:ext cx="1548680" cy="180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91196"/>
            <a:ext cx="935037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75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36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DĚTSKÉ ODPOLEDNE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DĚTSKÉ ODPOLEDNE</dc:title>
  <dc:creator>Obec</dc:creator>
  <cp:lastModifiedBy>admin</cp:lastModifiedBy>
  <cp:revision>7</cp:revision>
  <cp:lastPrinted>2024-09-17T06:47:20Z</cp:lastPrinted>
  <dcterms:created xsi:type="dcterms:W3CDTF">2016-05-25T16:14:39Z</dcterms:created>
  <dcterms:modified xsi:type="dcterms:W3CDTF">2024-09-17T06:47:34Z</dcterms:modified>
</cp:coreProperties>
</file>